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5D6D-268A-4980-BA2B-AE65FBF2F00B}" type="datetimeFigureOut">
              <a:rPr lang="fr-FR" smtClean="0"/>
              <a:pPr/>
              <a:t>17/03/2011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A544-C008-48C4-A3BF-F658D08A58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5D6D-268A-4980-BA2B-AE65FBF2F00B}" type="datetimeFigureOut">
              <a:rPr lang="fr-FR" smtClean="0"/>
              <a:pPr/>
              <a:t>17/03/2011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A544-C008-48C4-A3BF-F658D08A58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5D6D-268A-4980-BA2B-AE65FBF2F00B}" type="datetimeFigureOut">
              <a:rPr lang="fr-FR" smtClean="0"/>
              <a:pPr/>
              <a:t>17/03/2011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A544-C008-48C4-A3BF-F658D08A58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5D6D-268A-4980-BA2B-AE65FBF2F00B}" type="datetimeFigureOut">
              <a:rPr lang="fr-FR" smtClean="0"/>
              <a:pPr/>
              <a:t>17/03/2011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A544-C008-48C4-A3BF-F658D08A58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5D6D-268A-4980-BA2B-AE65FBF2F00B}" type="datetimeFigureOut">
              <a:rPr lang="fr-FR" smtClean="0"/>
              <a:pPr/>
              <a:t>17/03/2011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A544-C008-48C4-A3BF-F658D08A58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5D6D-268A-4980-BA2B-AE65FBF2F00B}" type="datetimeFigureOut">
              <a:rPr lang="fr-FR" smtClean="0"/>
              <a:pPr/>
              <a:t>17/03/2011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A544-C008-48C4-A3BF-F658D08A58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5D6D-268A-4980-BA2B-AE65FBF2F00B}" type="datetimeFigureOut">
              <a:rPr lang="fr-FR" smtClean="0"/>
              <a:pPr/>
              <a:t>17/03/2011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A544-C008-48C4-A3BF-F658D08A58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5D6D-268A-4980-BA2B-AE65FBF2F00B}" type="datetimeFigureOut">
              <a:rPr lang="fr-FR" smtClean="0"/>
              <a:pPr/>
              <a:t>17/03/2011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A544-C008-48C4-A3BF-F658D08A58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5D6D-268A-4980-BA2B-AE65FBF2F00B}" type="datetimeFigureOut">
              <a:rPr lang="fr-FR" smtClean="0"/>
              <a:pPr/>
              <a:t>17/03/2011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A544-C008-48C4-A3BF-F658D08A58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5D6D-268A-4980-BA2B-AE65FBF2F00B}" type="datetimeFigureOut">
              <a:rPr lang="fr-FR" smtClean="0"/>
              <a:pPr/>
              <a:t>17/03/2011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A544-C008-48C4-A3BF-F658D08A58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5D6D-268A-4980-BA2B-AE65FBF2F00B}" type="datetimeFigureOut">
              <a:rPr lang="fr-FR" smtClean="0"/>
              <a:pPr/>
              <a:t>17/03/2011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A544-C008-48C4-A3BF-F658D08A58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B5D6D-268A-4980-BA2B-AE65FBF2F00B}" type="datetimeFigureOut">
              <a:rPr lang="fr-FR" smtClean="0"/>
              <a:pPr/>
              <a:t>17/03/2011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8A544-C008-48C4-A3BF-F658D08A58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RECTO ESPACE JE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548680"/>
            <a:ext cx="7740352" cy="5796587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3608" y="476672"/>
            <a:ext cx="684623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Décembre 2010 : Tina</a:t>
            </a:r>
          </a:p>
          <a:p>
            <a:pPr algn="ctr"/>
            <a:r>
              <a:rPr lang="fr-FR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Conte cube </a:t>
            </a:r>
          </a:p>
        </p:txBody>
      </p:sp>
      <p:pic>
        <p:nvPicPr>
          <p:cNvPr id="1026" name="Picture 2" descr="C:\Users\alepa 2\AppData\Local\Temp\princesse-latchi-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92896"/>
            <a:ext cx="3798180" cy="3472937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4932040" y="2780928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MV Boli" pitchFamily="2" charset="0"/>
                <a:cs typeface="MV Boli" pitchFamily="2" charset="0"/>
              </a:rPr>
              <a:t>C’est l’histoire d’une princesse heureuse et gaie qui, un beau jour voit son sourire disparaître. Pour le retrouver il lui faudra faire un long voyage …</a:t>
            </a:r>
            <a:endParaRPr lang="fr-FR" dirty="0">
              <a:latin typeface="MV Boli" pitchFamily="2" charset="0"/>
              <a:cs typeface="MV Boli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5 décembre 2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764704"/>
            <a:ext cx="2535905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Image 2" descr="15 décembre 2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420888"/>
            <a:ext cx="2841134" cy="37917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3923928" y="908720"/>
            <a:ext cx="4536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sym typeface="Wingdings" pitchFamily="2" charset="2"/>
              </a:rPr>
              <a:t> La princesse lâtchi mà</a:t>
            </a:r>
            <a:endParaRPr lang="fr-FR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5 décembre 2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764704"/>
            <a:ext cx="3097123" cy="23206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Image 3" descr="15 décembre 2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2276872"/>
            <a:ext cx="2880320" cy="38440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79512" y="5013176"/>
            <a:ext cx="453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sym typeface="Wingdings" pitchFamily="2" charset="2"/>
              </a:rPr>
              <a:t>Tina raconte l’histoire à l’aide de différents cubes </a:t>
            </a:r>
            <a:endParaRPr lang="fr-FR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23728" y="836712"/>
            <a:ext cx="64087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sym typeface="Wingdings" pitchFamily="2" charset="2"/>
              </a:rPr>
              <a:t>Février 2011 :</a:t>
            </a:r>
          </a:p>
          <a:p>
            <a:pPr algn="r"/>
            <a:r>
              <a:rPr lang="fr-FR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sym typeface="Wingdings" pitchFamily="2" charset="2"/>
              </a:rPr>
              <a:t> collectif </a:t>
            </a:r>
            <a:r>
              <a:rPr lang="fr-FR" sz="4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sym typeface="Wingdings" pitchFamily="2" charset="2"/>
              </a:rPr>
              <a:t>zap</a:t>
            </a:r>
            <a:endParaRPr lang="fr-FR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" name="Image 6" descr="collectif zap 16 02 2011 0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132856"/>
            <a:ext cx="3719391" cy="27895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ZoneTexte 7"/>
          <p:cNvSpPr txBox="1"/>
          <p:nvPr/>
        </p:nvSpPr>
        <p:spPr>
          <a:xfrm>
            <a:off x="4932040" y="4077072"/>
            <a:ext cx="36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MV Boli" pitchFamily="2" charset="0"/>
                <a:cs typeface="MV Boli" pitchFamily="2" charset="0"/>
              </a:rPr>
              <a:t>Hurler sans peur, rire aux éclats ; laisser son corps s’exprimer, ouvrir les bras et accueillir le vent, raisonner avec les autres  et avec les sons </a:t>
            </a:r>
            <a:endParaRPr lang="fr-FR" dirty="0">
              <a:latin typeface="MV Boli" pitchFamily="2" charset="0"/>
              <a:cs typeface="MV Bo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llectif zap 16 02 2011 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692695"/>
            <a:ext cx="3240360" cy="43204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age 2" descr="collectif zap 16 02 2011 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772816"/>
            <a:ext cx="3381840" cy="45091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ZoneTexte 3"/>
          <p:cNvSpPr txBox="1"/>
          <p:nvPr/>
        </p:nvSpPr>
        <p:spPr>
          <a:xfrm>
            <a:off x="539552" y="587727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MV Boli" pitchFamily="2" charset="0"/>
                <a:cs typeface="MV Boli" pitchFamily="2" charset="0"/>
              </a:rPr>
              <a:t>Prendre conscience de son corps </a:t>
            </a:r>
            <a:endParaRPr lang="fr-FR" dirty="0">
              <a:latin typeface="MV Boli" pitchFamily="2" charset="0"/>
              <a:cs typeface="MV Bo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llectif zap 16 02 2011 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764704"/>
            <a:ext cx="3563888" cy="26729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age 2" descr="collectif zap 16 02 2011 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3789040"/>
            <a:ext cx="3491880" cy="26189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 3" descr="collectif zap 16 02 2011 0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620688"/>
            <a:ext cx="2463738" cy="32849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ZoneTexte 4"/>
          <p:cNvSpPr txBox="1"/>
          <p:nvPr/>
        </p:nvSpPr>
        <p:spPr>
          <a:xfrm>
            <a:off x="6084168" y="5157192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MV Boli" pitchFamily="2" charset="0"/>
                <a:cs typeface="MV Boli" pitchFamily="2" charset="0"/>
              </a:rPr>
              <a:t>De l’espace ; des objets …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llectif zap 16 02 2011 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836712"/>
            <a:ext cx="3059832" cy="22948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age 2" descr="collectif zap 16 02 2011 0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628800"/>
            <a:ext cx="3491880" cy="26189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 3" descr="collectif zap 16 02 2011 0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3789040"/>
            <a:ext cx="3275856" cy="24568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ZoneTexte 4"/>
          <p:cNvSpPr txBox="1"/>
          <p:nvPr/>
        </p:nvSpPr>
        <p:spPr>
          <a:xfrm>
            <a:off x="5220072" y="479715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MV Boli" pitchFamily="2" charset="0"/>
                <a:cs typeface="MV Boli" pitchFamily="2" charset="0"/>
              </a:rPr>
              <a:t>S’ouvrir aux autres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ollectif zap 16 02 2011 0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348880"/>
            <a:ext cx="2643758" cy="35250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 4" descr="collectif zap 16 02 2011 0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908720"/>
            <a:ext cx="3563888" cy="26729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ZoneTexte 5"/>
          <p:cNvSpPr txBox="1"/>
          <p:nvPr/>
        </p:nvSpPr>
        <p:spPr>
          <a:xfrm>
            <a:off x="4427984" y="4581128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MV Boli" pitchFamily="2" charset="0"/>
                <a:cs typeface="MV Boli" pitchFamily="2" charset="0"/>
              </a:rPr>
              <a:t>Et pour finir, une démonstration du collectif ZAP</a:t>
            </a:r>
            <a:endParaRPr lang="fr-FR" dirty="0">
              <a:latin typeface="MV Boli" pitchFamily="2" charset="0"/>
              <a:cs typeface="MV Bo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105</Words>
  <Application>Microsoft Office PowerPoint</Application>
  <PresentationFormat>Affichage à l'écran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alepa 2</dc:creator>
  <cp:lastModifiedBy>alepa 2</cp:lastModifiedBy>
  <cp:revision>56</cp:revision>
  <dcterms:created xsi:type="dcterms:W3CDTF">2011-03-03T07:47:19Z</dcterms:created>
  <dcterms:modified xsi:type="dcterms:W3CDTF">2011-03-17T10:46:51Z</dcterms:modified>
</cp:coreProperties>
</file>